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604735" y="3613636"/>
            <a:ext cx="156485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ToPrint.co.il</a:t>
            </a:r>
            <a:endParaRPr lang="he-IL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DC156-866A-42F0-8374-5426D57C4D75}"/>
              </a:ext>
            </a:extLst>
          </p:cNvPr>
          <p:cNvSpPr txBox="1"/>
          <p:nvPr/>
        </p:nvSpPr>
        <p:spPr>
          <a:xfrm rot="18940873">
            <a:off x="4210050" y="409575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</a:t>
            </a:r>
            <a:endParaRPr lang="he-IL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432C9-37A1-497C-8E9A-1C6F632706B4}"/>
              </a:ext>
            </a:extLst>
          </p:cNvPr>
          <p:cNvSpPr txBox="1"/>
          <p:nvPr/>
        </p:nvSpPr>
        <p:spPr>
          <a:xfrm rot="2700000">
            <a:off x="6705600" y="457200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</a:t>
            </a:r>
            <a:endParaRPr lang="he-IL" sz="4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D57EF2-5A4E-4CF5-AAB2-499BCD6FE506}"/>
              </a:ext>
            </a:extLst>
          </p:cNvPr>
          <p:cNvSpPr txBox="1"/>
          <p:nvPr/>
        </p:nvSpPr>
        <p:spPr>
          <a:xfrm rot="2700000">
            <a:off x="8496300" y="2228851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</a:t>
            </a:r>
            <a:endParaRPr lang="he-IL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6CC9F-5CD8-4256-8624-E7A8CAE72223}"/>
              </a:ext>
            </a:extLst>
          </p:cNvPr>
          <p:cNvSpPr txBox="1"/>
          <p:nvPr/>
        </p:nvSpPr>
        <p:spPr>
          <a:xfrm rot="8100000">
            <a:off x="8505825" y="4657726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4</a:t>
            </a:r>
            <a:endParaRPr lang="he-IL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E55894-93CC-4FDC-B271-AA789FFA6BA0}"/>
              </a:ext>
            </a:extLst>
          </p:cNvPr>
          <p:cNvSpPr txBox="1"/>
          <p:nvPr/>
        </p:nvSpPr>
        <p:spPr>
          <a:xfrm rot="8100000">
            <a:off x="6705600" y="64484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5</a:t>
            </a:r>
            <a:endParaRPr lang="he-IL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774C-153D-4421-A747-D610AFDFEC25}"/>
              </a:ext>
            </a:extLst>
          </p:cNvPr>
          <p:cNvSpPr txBox="1"/>
          <p:nvPr/>
        </p:nvSpPr>
        <p:spPr>
          <a:xfrm rot="13472527">
            <a:off x="4295775" y="6572252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6</a:t>
            </a:r>
            <a:endParaRPr lang="he-IL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3D0AB-AFDD-4829-9317-E46CCB0C9D1C}"/>
              </a:ext>
            </a:extLst>
          </p:cNvPr>
          <p:cNvSpPr txBox="1"/>
          <p:nvPr/>
        </p:nvSpPr>
        <p:spPr>
          <a:xfrm rot="13472527">
            <a:off x="2362199" y="46577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7</a:t>
            </a:r>
            <a:endParaRPr lang="he-IL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5EDEF-3B55-46A2-9C80-504E4775768F}"/>
              </a:ext>
            </a:extLst>
          </p:cNvPr>
          <p:cNvSpPr txBox="1"/>
          <p:nvPr/>
        </p:nvSpPr>
        <p:spPr>
          <a:xfrm rot="18898525">
            <a:off x="2438398" y="216217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8</a:t>
            </a:r>
            <a:endParaRPr lang="he-IL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5B6B5-BA15-45B4-B44F-6BD2419240FF}"/>
              </a:ext>
            </a:extLst>
          </p:cNvPr>
          <p:cNvSpPr txBox="1"/>
          <p:nvPr/>
        </p:nvSpPr>
        <p:spPr>
          <a:xfrm>
            <a:off x="3238500" y="3009900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6EC9A9-88CA-4F23-A135-6F02412FE902}"/>
              </a:ext>
            </a:extLst>
          </p:cNvPr>
          <p:cNvSpPr txBox="1"/>
          <p:nvPr/>
        </p:nvSpPr>
        <p:spPr>
          <a:xfrm rot="16200000">
            <a:off x="4386998" y="18383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89FE04-0262-49C3-88E2-81A533EEF1D0}"/>
              </a:ext>
            </a:extLst>
          </p:cNvPr>
          <p:cNvSpPr txBox="1"/>
          <p:nvPr/>
        </p:nvSpPr>
        <p:spPr>
          <a:xfrm rot="16200000">
            <a:off x="5529998" y="18192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822D68-1988-4848-9AF4-17EBFA5BB237}"/>
              </a:ext>
            </a:extLst>
          </p:cNvPr>
          <p:cNvSpPr txBox="1"/>
          <p:nvPr/>
        </p:nvSpPr>
        <p:spPr>
          <a:xfrm>
            <a:off x="6867525" y="3067050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4091C7-5EC7-4D4F-9FA6-5316DB3E508F}"/>
              </a:ext>
            </a:extLst>
          </p:cNvPr>
          <p:cNvSpPr txBox="1"/>
          <p:nvPr/>
        </p:nvSpPr>
        <p:spPr>
          <a:xfrm rot="10800000">
            <a:off x="6815873" y="41624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22732-C848-486F-A392-80D1DB3C2F2E}"/>
              </a:ext>
            </a:extLst>
          </p:cNvPr>
          <p:cNvSpPr txBox="1"/>
          <p:nvPr/>
        </p:nvSpPr>
        <p:spPr>
          <a:xfrm rot="10800000">
            <a:off x="3072548" y="41814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C214F6-B29C-4987-B2C7-0729F86CA442}"/>
              </a:ext>
            </a:extLst>
          </p:cNvPr>
          <p:cNvSpPr txBox="1"/>
          <p:nvPr/>
        </p:nvSpPr>
        <p:spPr>
          <a:xfrm rot="16200000">
            <a:off x="4396523" y="54578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DAC1C3-474E-4667-AB28-9A3E36474245}"/>
              </a:ext>
            </a:extLst>
          </p:cNvPr>
          <p:cNvSpPr txBox="1"/>
          <p:nvPr/>
        </p:nvSpPr>
        <p:spPr>
          <a:xfrm rot="16200000">
            <a:off x="5539523" y="54387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9" name="Heart 8">
            <a:extLst>
              <a:ext uri="{FF2B5EF4-FFF2-40B4-BE49-F238E27FC236}">
                <a16:creationId xmlns:a16="http://schemas.microsoft.com/office/drawing/2014/main" id="{C490D61F-B258-43CE-8C42-60B9B269F85A}"/>
              </a:ext>
            </a:extLst>
          </p:cNvPr>
          <p:cNvSpPr/>
          <p:nvPr/>
        </p:nvSpPr>
        <p:spPr>
          <a:xfrm rot="18496827">
            <a:off x="2476501" y="714376"/>
            <a:ext cx="1066800" cy="1066800"/>
          </a:xfrm>
          <a:prstGeom prst="hear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Heart 40">
            <a:extLst>
              <a:ext uri="{FF2B5EF4-FFF2-40B4-BE49-F238E27FC236}">
                <a16:creationId xmlns:a16="http://schemas.microsoft.com/office/drawing/2014/main" id="{56C0ACBB-5662-482A-AE25-64BD5376333B}"/>
              </a:ext>
            </a:extLst>
          </p:cNvPr>
          <p:cNvSpPr/>
          <p:nvPr/>
        </p:nvSpPr>
        <p:spPr>
          <a:xfrm rot="2700000">
            <a:off x="7781925" y="704851"/>
            <a:ext cx="1066800" cy="1066800"/>
          </a:xfrm>
          <a:prstGeom prst="hear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Heart 41">
            <a:extLst>
              <a:ext uri="{FF2B5EF4-FFF2-40B4-BE49-F238E27FC236}">
                <a16:creationId xmlns:a16="http://schemas.microsoft.com/office/drawing/2014/main" id="{1AF50F3F-AB63-4D0D-A574-364C9490835E}"/>
              </a:ext>
            </a:extLst>
          </p:cNvPr>
          <p:cNvSpPr/>
          <p:nvPr/>
        </p:nvSpPr>
        <p:spPr>
          <a:xfrm rot="8100000">
            <a:off x="7810498" y="5981700"/>
            <a:ext cx="1066800" cy="1066800"/>
          </a:xfrm>
          <a:prstGeom prst="hear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Heart 42">
            <a:extLst>
              <a:ext uri="{FF2B5EF4-FFF2-40B4-BE49-F238E27FC236}">
                <a16:creationId xmlns:a16="http://schemas.microsoft.com/office/drawing/2014/main" id="{B5B65CC8-69EA-4B38-9531-EBFF888086CC}"/>
              </a:ext>
            </a:extLst>
          </p:cNvPr>
          <p:cNvSpPr/>
          <p:nvPr/>
        </p:nvSpPr>
        <p:spPr>
          <a:xfrm rot="13500000">
            <a:off x="2438398" y="6000749"/>
            <a:ext cx="1066800" cy="1066800"/>
          </a:xfrm>
          <a:prstGeom prst="hear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53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Bar-Dayan</cp:lastModifiedBy>
  <cp:revision>13</cp:revision>
  <dcterms:created xsi:type="dcterms:W3CDTF">2021-07-11T05:36:38Z</dcterms:created>
  <dcterms:modified xsi:type="dcterms:W3CDTF">2021-07-13T07:27:21Z</dcterms:modified>
</cp:coreProperties>
</file>