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415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604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32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14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8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81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56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03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53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65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42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55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1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r" defTabSz="1005840" rtl="1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5348125-C90A-47FC-B2C4-EB393E29E7E0}"/>
              </a:ext>
            </a:extLst>
          </p:cNvPr>
          <p:cNvGrpSpPr/>
          <p:nvPr/>
        </p:nvGrpSpPr>
        <p:grpSpPr>
          <a:xfrm>
            <a:off x="2000249" y="180975"/>
            <a:ext cx="7362826" cy="7362825"/>
            <a:chOff x="1285874" y="200025"/>
            <a:chExt cx="7362826" cy="736282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C56C5A3-FE15-4B56-974B-B9F6A164F01A}"/>
                </a:ext>
              </a:extLst>
            </p:cNvPr>
            <p:cNvSpPr/>
            <p:nvPr/>
          </p:nvSpPr>
          <p:spPr>
            <a:xfrm>
              <a:off x="1285874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94E9AB-78AA-4B38-9012-44D60381159A}"/>
                </a:ext>
              </a:extLst>
            </p:cNvPr>
            <p:cNvSpPr/>
            <p:nvPr/>
          </p:nvSpPr>
          <p:spPr>
            <a:xfrm>
              <a:off x="6807993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5648503-FFCB-4951-B607-05B54AF7CB7A}"/>
                </a:ext>
              </a:extLst>
            </p:cNvPr>
            <p:cNvSpPr/>
            <p:nvPr/>
          </p:nvSpPr>
          <p:spPr>
            <a:xfrm>
              <a:off x="1285874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8D2189-4098-43AC-80FE-2F2795DE6977}"/>
                </a:ext>
              </a:extLst>
            </p:cNvPr>
            <p:cNvSpPr/>
            <p:nvPr/>
          </p:nvSpPr>
          <p:spPr>
            <a:xfrm>
              <a:off x="6807993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D92AA33-B388-45DB-9455-46848AC64522}"/>
                </a:ext>
              </a:extLst>
            </p:cNvPr>
            <p:cNvSpPr/>
            <p:nvPr/>
          </p:nvSpPr>
          <p:spPr>
            <a:xfrm>
              <a:off x="1285875" y="200025"/>
              <a:ext cx="7362825" cy="7362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A63AEA1-2FC7-44EA-BD19-DF506A456E8B}"/>
                </a:ext>
              </a:extLst>
            </p:cNvPr>
            <p:cNvSpPr/>
            <p:nvPr/>
          </p:nvSpPr>
          <p:spPr>
            <a:xfrm rot="2700000">
              <a:off x="2374238" y="1281654"/>
              <a:ext cx="5186098" cy="51995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D10BDB92-0821-4159-9972-95428CA1593B}"/>
                </a:ext>
              </a:extLst>
            </p:cNvPr>
            <p:cNvCxnSpPr>
              <a:stCxn id="47" idx="1"/>
              <a:endCxn id="47" idx="3"/>
            </p:cNvCxnSpPr>
            <p:nvPr/>
          </p:nvCxnSpPr>
          <p:spPr>
            <a:xfrm>
              <a:off x="3133724" y="2047875"/>
              <a:ext cx="3667125" cy="36671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E67D554-8F5C-484B-8497-A768852B94E8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 flipH="1">
              <a:off x="3124200" y="2043113"/>
              <a:ext cx="3681412" cy="36814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95537A-CD2D-4311-ABC2-2691760112F5}"/>
                </a:ext>
              </a:extLst>
            </p:cNvPr>
            <p:cNvCxnSpPr/>
            <p:nvPr/>
          </p:nvCxnSpPr>
          <p:spPr>
            <a:xfrm>
              <a:off x="4962525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2D4B8A7-FB74-4AD4-A899-C8726AA1EC5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72050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D3822E41-89D2-4AFD-8CB7-FB5429E7F086}"/>
              </a:ext>
            </a:extLst>
          </p:cNvPr>
          <p:cNvSpPr txBox="1"/>
          <p:nvPr/>
        </p:nvSpPr>
        <p:spPr>
          <a:xfrm rot="16200000">
            <a:off x="604735" y="3613636"/>
            <a:ext cx="156485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ToPrint.co.il</a:t>
            </a:r>
            <a:endParaRPr lang="he-IL" sz="20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DC156-866A-42F0-8374-5426D57C4D75}"/>
              </a:ext>
            </a:extLst>
          </p:cNvPr>
          <p:cNvSpPr txBox="1"/>
          <p:nvPr/>
        </p:nvSpPr>
        <p:spPr>
          <a:xfrm rot="18940873">
            <a:off x="4210050" y="409575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1</a:t>
            </a:r>
            <a:endParaRPr lang="he-IL" sz="4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9432C9-37A1-497C-8E9A-1C6F632706B4}"/>
              </a:ext>
            </a:extLst>
          </p:cNvPr>
          <p:cNvSpPr txBox="1"/>
          <p:nvPr/>
        </p:nvSpPr>
        <p:spPr>
          <a:xfrm rot="2700000">
            <a:off x="6705600" y="457200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2</a:t>
            </a:r>
            <a:endParaRPr lang="he-IL" sz="4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D57EF2-5A4E-4CF5-AAB2-499BCD6FE506}"/>
              </a:ext>
            </a:extLst>
          </p:cNvPr>
          <p:cNvSpPr txBox="1"/>
          <p:nvPr/>
        </p:nvSpPr>
        <p:spPr>
          <a:xfrm rot="2700000">
            <a:off x="8496300" y="2228851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3</a:t>
            </a:r>
            <a:endParaRPr lang="he-IL" sz="4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56CC9F-5CD8-4256-8624-E7A8CAE72223}"/>
              </a:ext>
            </a:extLst>
          </p:cNvPr>
          <p:cNvSpPr txBox="1"/>
          <p:nvPr/>
        </p:nvSpPr>
        <p:spPr>
          <a:xfrm rot="8100000">
            <a:off x="8505825" y="4657726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4</a:t>
            </a:r>
            <a:endParaRPr lang="he-IL" sz="4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E55894-93CC-4FDC-B271-AA789FFA6BA0}"/>
              </a:ext>
            </a:extLst>
          </p:cNvPr>
          <p:cNvSpPr txBox="1"/>
          <p:nvPr/>
        </p:nvSpPr>
        <p:spPr>
          <a:xfrm rot="8100000">
            <a:off x="6705600" y="644842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5</a:t>
            </a:r>
            <a:endParaRPr lang="he-IL" sz="4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D3774C-153D-4421-A747-D610AFDFEC25}"/>
              </a:ext>
            </a:extLst>
          </p:cNvPr>
          <p:cNvSpPr txBox="1"/>
          <p:nvPr/>
        </p:nvSpPr>
        <p:spPr>
          <a:xfrm rot="13472527">
            <a:off x="4295775" y="6572252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6</a:t>
            </a:r>
            <a:endParaRPr lang="he-IL" sz="4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63D0AB-AFDD-4829-9317-E46CCB0C9D1C}"/>
              </a:ext>
            </a:extLst>
          </p:cNvPr>
          <p:cNvSpPr txBox="1"/>
          <p:nvPr/>
        </p:nvSpPr>
        <p:spPr>
          <a:xfrm rot="13472527">
            <a:off x="2362199" y="465772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7</a:t>
            </a:r>
            <a:endParaRPr lang="he-IL" sz="4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35EDEF-3B55-46A2-9C80-504E4775768F}"/>
              </a:ext>
            </a:extLst>
          </p:cNvPr>
          <p:cNvSpPr txBox="1"/>
          <p:nvPr/>
        </p:nvSpPr>
        <p:spPr>
          <a:xfrm rot="18898525">
            <a:off x="2438398" y="216217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8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2438604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Bar-Dayan</dc:creator>
  <cp:lastModifiedBy>Nicole Bar-Dayan</cp:lastModifiedBy>
  <cp:revision>13</cp:revision>
  <dcterms:created xsi:type="dcterms:W3CDTF">2021-07-11T05:36:38Z</dcterms:created>
  <dcterms:modified xsi:type="dcterms:W3CDTF">2021-07-13T07:28:14Z</dcterms:modified>
</cp:coreProperties>
</file>