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6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4150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6047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5327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8149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085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881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556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003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853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665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242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46AD-93C5-4FEA-9DFC-681B6BCAF18E}" type="datetimeFigureOut">
              <a:rPr lang="he-IL" smtClean="0"/>
              <a:t>ד'/אב/תשפ"א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3C816-95CB-4BD7-BC8A-2A80D82A5D7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855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1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r" defTabSz="1005840" rtl="1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r" defTabSz="1005840" rtl="1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r" defTabSz="1005840" rtl="1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45348125-C90A-47FC-B2C4-EB393E29E7E0}"/>
              </a:ext>
            </a:extLst>
          </p:cNvPr>
          <p:cNvGrpSpPr/>
          <p:nvPr/>
        </p:nvGrpSpPr>
        <p:grpSpPr>
          <a:xfrm>
            <a:off x="2000249" y="180975"/>
            <a:ext cx="7362826" cy="7362825"/>
            <a:chOff x="1285874" y="200025"/>
            <a:chExt cx="7362826" cy="7362825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C56C5A3-FE15-4B56-974B-B9F6A164F01A}"/>
                </a:ext>
              </a:extLst>
            </p:cNvPr>
            <p:cNvSpPr/>
            <p:nvPr/>
          </p:nvSpPr>
          <p:spPr>
            <a:xfrm>
              <a:off x="1285874" y="200025"/>
              <a:ext cx="1840706" cy="18407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D94E9AB-78AA-4B38-9012-44D60381159A}"/>
                </a:ext>
              </a:extLst>
            </p:cNvPr>
            <p:cNvSpPr/>
            <p:nvPr/>
          </p:nvSpPr>
          <p:spPr>
            <a:xfrm>
              <a:off x="6807993" y="200025"/>
              <a:ext cx="1840706" cy="184070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5648503-FFCB-4951-B607-05B54AF7CB7A}"/>
                </a:ext>
              </a:extLst>
            </p:cNvPr>
            <p:cNvSpPr/>
            <p:nvPr/>
          </p:nvSpPr>
          <p:spPr>
            <a:xfrm>
              <a:off x="1285874" y="5715000"/>
              <a:ext cx="1840706" cy="184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68D2189-4098-43AC-80FE-2F2795DE6977}"/>
                </a:ext>
              </a:extLst>
            </p:cNvPr>
            <p:cNvSpPr/>
            <p:nvPr/>
          </p:nvSpPr>
          <p:spPr>
            <a:xfrm>
              <a:off x="6807993" y="5715000"/>
              <a:ext cx="1840706" cy="184785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D92AA33-B388-45DB-9455-46848AC64522}"/>
                </a:ext>
              </a:extLst>
            </p:cNvPr>
            <p:cNvSpPr/>
            <p:nvPr/>
          </p:nvSpPr>
          <p:spPr>
            <a:xfrm>
              <a:off x="1285875" y="200025"/>
              <a:ext cx="7362825" cy="73628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A63AEA1-2FC7-44EA-BD19-DF506A456E8B}"/>
                </a:ext>
              </a:extLst>
            </p:cNvPr>
            <p:cNvSpPr/>
            <p:nvPr/>
          </p:nvSpPr>
          <p:spPr>
            <a:xfrm rot="2700000">
              <a:off x="2374238" y="1281654"/>
              <a:ext cx="5186098" cy="51995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D10BDB92-0821-4159-9972-95428CA1593B}"/>
                </a:ext>
              </a:extLst>
            </p:cNvPr>
            <p:cNvCxnSpPr>
              <a:stCxn id="47" idx="1"/>
              <a:endCxn id="47" idx="3"/>
            </p:cNvCxnSpPr>
            <p:nvPr/>
          </p:nvCxnSpPr>
          <p:spPr>
            <a:xfrm>
              <a:off x="3133724" y="2047875"/>
              <a:ext cx="3667125" cy="36671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E67D554-8F5C-484B-8497-A768852B94E8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 flipH="1">
              <a:off x="3124200" y="2043113"/>
              <a:ext cx="3681412" cy="36814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C95537A-CD2D-4311-ABC2-2691760112F5}"/>
                </a:ext>
              </a:extLst>
            </p:cNvPr>
            <p:cNvCxnSpPr/>
            <p:nvPr/>
          </p:nvCxnSpPr>
          <p:spPr>
            <a:xfrm>
              <a:off x="4962525" y="209550"/>
              <a:ext cx="0" cy="73342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2D4B8A7-FB74-4AD4-A899-C8726AA1EC5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972050" y="209550"/>
              <a:ext cx="0" cy="73342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D3822E41-89D2-4AFD-8CB7-FB5429E7F086}"/>
              </a:ext>
            </a:extLst>
          </p:cNvPr>
          <p:cNvSpPr txBox="1"/>
          <p:nvPr/>
        </p:nvSpPr>
        <p:spPr>
          <a:xfrm rot="16200000">
            <a:off x="604735" y="3613636"/>
            <a:ext cx="1564852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dirty="0">
                <a:latin typeface="Century Gothic" panose="020B0502020202020204" pitchFamily="34" charset="0"/>
              </a:rPr>
              <a:t>ToPrint.co.il</a:t>
            </a:r>
            <a:endParaRPr lang="he-IL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93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Bar-Dayan</dc:creator>
  <cp:lastModifiedBy>Nicole Bar-Dayan</cp:lastModifiedBy>
  <cp:revision>13</cp:revision>
  <dcterms:created xsi:type="dcterms:W3CDTF">2021-07-11T05:36:38Z</dcterms:created>
  <dcterms:modified xsi:type="dcterms:W3CDTF">2021-07-13T07:27:58Z</dcterms:modified>
</cp:coreProperties>
</file>