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60" r:id="rId1"/>
  </p:sldMasterIdLst>
  <p:sldIdLst>
    <p:sldId id="259" r:id="rId2"/>
  </p:sldIdLst>
  <p:sldSz cx="9906000" cy="6858000" type="A4"/>
  <p:notesSz cx="6858000" cy="9144000"/>
  <p:embeddedFontLst>
    <p:embeddedFont>
      <p:font typeface="Calibri" pitchFamily="34" charset="0"/>
      <p:regular r:id="rId3"/>
      <p:bold r:id="rId4"/>
      <p:italic r:id="rId5"/>
      <p:boldItalic r:id="rId6"/>
    </p:embeddedFont>
    <p:embeddedFont>
      <p:font typeface="BN Pop Boys" pitchFamily="2" charset="-79"/>
      <p:regular r:id="rId7"/>
    </p:embeddedFont>
  </p:embeddedFont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-90" y="-3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07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53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194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694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077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23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747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315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00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048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450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D7579-9C03-42C4-9461-F9226243F2BB}" type="datetimeFigureOut">
              <a:rPr lang="he-IL" smtClean="0"/>
              <a:t>כ"ו/טבת/תשע"ד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5E348-82D1-4C1E-BED5-2A82360562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784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7287" y="349020"/>
            <a:ext cx="531376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5400" dirty="0" smtClean="0">
                <a:solidFill>
                  <a:srgbClr val="64B0B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Pea Andrea" panose="02000000000000000000" pitchFamily="2" charset="0"/>
                <a:cs typeface="BN Pop Boys" pitchFamily="2" charset="-79"/>
              </a:rPr>
              <a:t>חג שמח!</a:t>
            </a:r>
            <a:endParaRPr lang="he-IL" sz="5400" dirty="0">
              <a:solidFill>
                <a:srgbClr val="64B0B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Pea Andrea" panose="02000000000000000000" pitchFamily="2" charset="0"/>
              <a:cs typeface="BN Pop Boys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7287" y="2939014"/>
            <a:ext cx="531376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5400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Pea Andrea" panose="02000000000000000000" pitchFamily="2" charset="0"/>
                <a:cs typeface="BN Pop Boys" pitchFamily="2" charset="-79"/>
              </a:rPr>
              <a:t>חג שמח!</a:t>
            </a:r>
            <a:endParaRPr lang="he-IL" sz="5400" dirty="0">
              <a:solidFill>
                <a:schemeClr val="accent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Pea Andrea" panose="02000000000000000000" pitchFamily="2" charset="0"/>
              <a:cs typeface="BN Pop Boys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96118" y="4232394"/>
            <a:ext cx="531376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5400" dirty="0" smtClean="0">
                <a:solidFill>
                  <a:srgbClr val="FCCE5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Pea Andrea" panose="02000000000000000000" pitchFamily="2" charset="0"/>
                <a:cs typeface="BN Pop Boys" pitchFamily="2" charset="-79"/>
              </a:rPr>
              <a:t>חג שמח!</a:t>
            </a:r>
            <a:endParaRPr lang="he-IL" sz="5400" dirty="0">
              <a:solidFill>
                <a:srgbClr val="FCCE5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Pea Andrea" panose="02000000000000000000" pitchFamily="2" charset="0"/>
              <a:cs typeface="BN Pop Boys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96118" y="5511243"/>
            <a:ext cx="531376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5400" dirty="0" smtClean="0">
                <a:solidFill>
                  <a:srgbClr val="5A8C6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Pea Andrea" panose="02000000000000000000" pitchFamily="2" charset="0"/>
                <a:cs typeface="BN Pop Boys" pitchFamily="2" charset="-79"/>
              </a:rPr>
              <a:t>חג שמח!</a:t>
            </a:r>
            <a:endParaRPr lang="he-IL" sz="5400" dirty="0">
              <a:solidFill>
                <a:srgbClr val="5A8C6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Pea Andrea" panose="02000000000000000000" pitchFamily="2" charset="0"/>
              <a:cs typeface="BN Pop Boys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88175" y="1505719"/>
            <a:ext cx="531376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5400" dirty="0" smtClean="0">
                <a:solidFill>
                  <a:srgbClr val="8A4F7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Pea Andrea" panose="02000000000000000000" pitchFamily="2" charset="0"/>
                <a:cs typeface="BN Pop Boys" pitchFamily="2" charset="-79"/>
              </a:rPr>
              <a:t>חג שמח!</a:t>
            </a:r>
            <a:endParaRPr lang="he-IL" sz="5400" dirty="0">
              <a:solidFill>
                <a:srgbClr val="8A4F7D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Pea Andrea" panose="02000000000000000000" pitchFamily="2" charset="0"/>
              <a:cs typeface="BN Pop Boys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8642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15</Words>
  <Application>Microsoft Office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Pea Andrea</vt:lpstr>
      <vt:lpstr>Calibri Light</vt:lpstr>
      <vt:lpstr>Calibri</vt:lpstr>
      <vt:lpstr>BN Pop Boys</vt:lpstr>
      <vt:lpstr>Office Theme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yetzira.com</dc:creator>
  <cp:lastModifiedBy>yetzira.com</cp:lastModifiedBy>
  <cp:revision>8</cp:revision>
  <cp:lastPrinted>2013-12-28T08:59:30Z</cp:lastPrinted>
  <dcterms:created xsi:type="dcterms:W3CDTF">2013-12-28T08:58:50Z</dcterms:created>
  <dcterms:modified xsi:type="dcterms:W3CDTF">2013-12-29T08:20:38Z</dcterms:modified>
</cp:coreProperties>
</file>